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E2F1B5-14EA-8033-51E1-29BA99C071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4BF7AAA-B785-5502-4CD6-A10388B6F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5E314A-6C14-B9AA-9670-8A89439A6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BCF5AC-5BEB-AA8E-5693-A49FB5FB1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3200B3-BD59-F65D-8219-95DE5633C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1331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789EB2-3747-00B8-0C31-8CAC0C850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6E3339-D526-9785-7A51-D3717397E3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D78CE1-DBD7-2465-8C37-373A2CB10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C3424-D773-CB1A-29CD-F291AECC8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474FB3-BBA7-60DA-AEC0-2DE302D1E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942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E2FCE4-B35B-7E2E-3661-5ECCCBB5BA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EF5C37F-5C98-C8FA-FD72-91EF981195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A9332F-B0A7-27F1-A965-DE610F914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5F5D72-3624-D395-C15C-CD1C6ED5C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AEADB4-8BF8-8E69-61A0-05052A444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045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BD79F7-B128-E800-BF9E-7731233C8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E841CE-02D0-0A97-5189-1198C4A4F6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C7C439-BFA3-5956-8E2B-6634FAFF1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5D9E51-0D92-8812-1B02-A9EC97488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539E2-34F5-E873-8A7B-A6735375F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3863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C8003E-0FED-4DA3-54B2-B102FAE5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8B5C0F-538A-545C-53E3-8BBB9E3A8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116123-3DCC-93A4-4266-1769A1E45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95E828-8791-8BA8-FE52-A3C3CF13F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2E97FD-8E49-4B51-DADE-65E867BCB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685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2C0447-9E35-8157-A05B-84D56714F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D63DC9-E7A9-DB19-E75C-7ADCC98BDA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3979E3C-B653-23EC-4BF6-BE5830EDD9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E49A78-C191-B9A7-9286-1D0241828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99F7AC-C53C-7DB8-7FD6-D6F6427DE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A22211-44BB-C8CA-45E8-44D31F818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549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2B56C-ABF6-694F-8278-7CB40A6B84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99952C-3107-A973-55C5-09457322B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0471A8D-C051-9E5B-7CB6-C15AE51A1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4EB395-F95C-1C90-9D46-54E6062E08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274834-1A73-2DE9-7BE0-20A7AA85C1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2343165-B9DC-D067-C3B8-2AB5710B7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687469-06A0-A9E9-59A8-8161A0460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CDCDD96-36B3-4C13-27E9-C08294976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182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9F8B6-8727-52C4-3795-DF3F9201C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BA8E350-53F3-CAB7-22D1-9640E4CBC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F3621C-7DD4-AB2D-A1B2-CC3301C68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490A946-89C7-0171-FFBA-CCABA0685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288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9901D32-CEF3-72EA-D810-F9B059375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E7F952-9480-86B3-367E-D06EE6428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939D402-F790-90F8-ACD5-B651FB84F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451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C1AFF-BCEF-946C-D5A1-2A79A6A0C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FDB06A-30C9-DDB0-12DF-E6292D55D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FA7EC3-DE85-4D68-403F-69641DE8BF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458FF0F-A47D-F863-3204-CAD0BD4C6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1E2ACB-4FBC-8181-BCCB-D5CE93D5D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6D3E61-E41D-01A8-620D-8901840F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792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F7293-7E86-5600-EAE1-828E6D037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F0E28D0-15DC-38C0-8BC3-5F8C9159D9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A30611D-351B-A5E9-5E3F-3A1A565B8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2FF6D5-E53F-B245-C59F-2780DC7B4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271B0D-30A8-CF5F-64F2-3F6F7482C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3DD7715-AC6A-8152-B003-FB5FCF3E7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998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40CF00-1B70-F451-B20D-1E8C02A46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47A958-2883-D628-F585-3280C43A4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42C64B-3777-3591-E31F-08F8CCAED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26A37-ADE2-4B37-B18B-4F966B0CF9AC}" type="datetimeFigureOut">
              <a:rPr lang="ko-KR" altLang="en-US" smtClean="0"/>
              <a:t>2022-06-24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EB3CE0-0B28-CAFA-EAC4-5FEE0ACCE1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2D0090-83A6-C453-7054-F24E42B2D3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511B6A-A215-4C42-85F0-2993AC4B13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985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E571AAF-D5A6-1806-835B-F837729CC2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693" y="0"/>
            <a:ext cx="31546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632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6ECEF74-4E9E-801A-EDD9-B786EA7BCE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699" y="0"/>
            <a:ext cx="42366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057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E12BE79E-4300-46C5-29F9-4C7981C056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7860" y="0"/>
            <a:ext cx="55162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24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E8552EC-19E4-F101-1478-F2F4852FC2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0392" y="0"/>
            <a:ext cx="76912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918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264F266-4E33-E43C-681E-F2FE5EE292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325"/>
            <a:ext cx="12192000" cy="648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62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3C564D7-7254-860A-3D1B-708E595F5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49" y="0"/>
            <a:ext cx="110003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56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8E59316-1C3A-AF8B-4E6C-DFB2BC52DD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5240" y="0"/>
            <a:ext cx="17615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838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3A167B9-FE99-7B90-8E5D-B6E925064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223" y="-2177"/>
            <a:ext cx="4535777" cy="6858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70B45A5-CA18-B4E3-AAB8-26EA28D84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57" y="-2177"/>
            <a:ext cx="24262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247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Office PowerPoint</Application>
  <PresentationFormat>와이드스크린</PresentationFormat>
  <Paragraphs>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msj102525@naver.com</dc:creator>
  <cp:lastModifiedBy>msj102525@naver.com</cp:lastModifiedBy>
  <cp:revision>7</cp:revision>
  <dcterms:created xsi:type="dcterms:W3CDTF">2022-06-10T10:03:25Z</dcterms:created>
  <dcterms:modified xsi:type="dcterms:W3CDTF">2022-06-24T10:50:33Z</dcterms:modified>
</cp:coreProperties>
</file>

<file path=docProps/thumbnail.jpeg>
</file>